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0"/>
  </p:notesMasterIdLst>
  <p:sldIdLst>
    <p:sldId id="257" r:id="rId2"/>
    <p:sldId id="301" r:id="rId3"/>
    <p:sldId id="340" r:id="rId4"/>
    <p:sldId id="288" r:id="rId5"/>
    <p:sldId id="342" r:id="rId6"/>
    <p:sldId id="298" r:id="rId7"/>
    <p:sldId id="328" r:id="rId8"/>
    <p:sldId id="326" r:id="rId9"/>
    <p:sldId id="300" r:id="rId10"/>
    <p:sldId id="356" r:id="rId11"/>
    <p:sldId id="299" r:id="rId12"/>
    <p:sldId id="302" r:id="rId13"/>
    <p:sldId id="357" r:id="rId14"/>
    <p:sldId id="350" r:id="rId15"/>
    <p:sldId id="343" r:id="rId16"/>
    <p:sldId id="344" r:id="rId17"/>
    <p:sldId id="345" r:id="rId18"/>
    <p:sldId id="347" r:id="rId19"/>
    <p:sldId id="348" r:id="rId20"/>
    <p:sldId id="349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259" r:id="rId5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CEC8AA"/>
    <a:srgbClr val="01351A"/>
    <a:srgbClr val="026632"/>
    <a:srgbClr val="663300"/>
    <a:srgbClr val="94B985"/>
    <a:srgbClr val="FFE593"/>
    <a:srgbClr val="FFD243"/>
    <a:srgbClr val="E523B2"/>
    <a:srgbClr val="ED2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03" autoAdjust="0"/>
    <p:restoredTop sz="45153" autoAdjust="0"/>
  </p:normalViewPr>
  <p:slideViewPr>
    <p:cSldViewPr>
      <p:cViewPr varScale="1">
        <p:scale>
          <a:sx n="116" d="100"/>
          <a:sy n="116" d="100"/>
        </p:scale>
        <p:origin x="115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4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73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385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2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581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30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142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587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010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058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9569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971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12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849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50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42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877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590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031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111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841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12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478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4203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899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739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787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5539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475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043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1330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4500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7587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5220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438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7966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35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817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732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7589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503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1548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958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9116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4740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243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05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24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45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53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0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9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0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4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9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66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93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445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81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2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5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5700" y="2434016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</a:rPr>
              <a:t>JAVA &amp; </a:t>
            </a:r>
            <a:r>
              <a:rPr lang="en-US" altLang="ko-KR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 &amp;   &amp;   PROJECT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6256" y="4509120"/>
            <a:ext cx="1200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err="1" smtClean="0">
                <a:latin typeface="+mj-lt"/>
                <a:ea typeface="문체부 돋음체" panose="020B0609000101010101" pitchFamily="49" charset="-127"/>
              </a:rPr>
              <a:t>신범건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김길현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김예진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이민정</a:t>
            </a:r>
            <a:endParaRPr lang="ko-KR" altLang="en-US" sz="1600" b="1" dirty="0">
              <a:latin typeface="+mj-lt"/>
              <a:ea typeface="문체부 돋음체" panose="020B060900010101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852936"/>
            <a:ext cx="425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29" y="1748036"/>
            <a:ext cx="516255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5164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사용자 흐름도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34" name="이등변 삼각형 33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1"/>
          <p:cNvGrpSpPr>
            <a:grpSpLocks/>
          </p:cNvGrpSpPr>
          <p:nvPr/>
        </p:nvGrpSpPr>
        <p:grpSpPr bwMode="auto">
          <a:xfrm>
            <a:off x="755576" y="965482"/>
            <a:ext cx="7362825" cy="5108575"/>
            <a:chOff x="202360" y="499857"/>
            <a:chExt cx="8784976" cy="6096096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305046" y="4165472"/>
              <a:ext cx="719769" cy="35993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상품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291887" y="4165472"/>
              <a:ext cx="1820260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카테고리</a:t>
              </a:r>
              <a:r>
                <a:rPr lang="en-US" altLang="ko-KR" sz="900" dirty="0">
                  <a:solidFill>
                    <a:schemeClr val="tx1"/>
                  </a:solidFill>
                </a:rPr>
                <a:t>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291887" y="4586023"/>
              <a:ext cx="1820260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카테고리</a:t>
              </a:r>
              <a:r>
                <a:rPr lang="en-US" altLang="ko-KR" sz="900" dirty="0">
                  <a:solidFill>
                    <a:schemeClr val="tx1"/>
                  </a:solidFill>
                </a:rPr>
                <a:t>B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꺾인 연결선 39"/>
            <p:cNvCxnSpPr>
              <a:endCxn id="39" idx="1"/>
            </p:cNvCxnSpPr>
            <p:nvPr/>
          </p:nvCxnSpPr>
          <p:spPr>
            <a:xfrm>
              <a:off x="5024816" y="4345437"/>
              <a:ext cx="267072" cy="420551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endCxn id="38" idx="1"/>
            </p:cNvCxnSpPr>
            <p:nvPr/>
          </p:nvCxnSpPr>
          <p:spPr>
            <a:xfrm>
              <a:off x="5024816" y="4345437"/>
              <a:ext cx="267072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/>
            <p:cNvSpPr/>
            <p:nvPr/>
          </p:nvSpPr>
          <p:spPr>
            <a:xfrm>
              <a:off x="2558658" y="416547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558658" y="4618226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가격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558658" y="5080454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상세설명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558658" y="5794633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이용후기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558658" y="623602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상품문의</a:t>
              </a:r>
            </a:p>
          </p:txBody>
        </p:sp>
        <p:cxnSp>
          <p:nvCxnSpPr>
            <p:cNvPr id="48" name="꺾인 연결선 47"/>
            <p:cNvCxnSpPr>
              <a:endCxn id="44" idx="3"/>
            </p:cNvCxnSpPr>
            <p:nvPr/>
          </p:nvCxnSpPr>
          <p:spPr>
            <a:xfrm rot="10800000" flipV="1">
              <a:off x="3657254" y="4345437"/>
              <a:ext cx="647793" cy="914983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꺾인 연결선 48"/>
            <p:cNvCxnSpPr>
              <a:endCxn id="43" idx="3"/>
            </p:cNvCxnSpPr>
            <p:nvPr/>
          </p:nvCxnSpPr>
          <p:spPr>
            <a:xfrm rot="10800000" flipV="1">
              <a:off x="3657254" y="4345437"/>
              <a:ext cx="647793" cy="452756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endCxn id="42" idx="3"/>
            </p:cNvCxnSpPr>
            <p:nvPr/>
          </p:nvCxnSpPr>
          <p:spPr>
            <a:xfrm flipH="1">
              <a:off x="3657254" y="4345437"/>
              <a:ext cx="64779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꺾인 연결선 50"/>
            <p:cNvCxnSpPr>
              <a:endCxn id="46" idx="3"/>
            </p:cNvCxnSpPr>
            <p:nvPr/>
          </p:nvCxnSpPr>
          <p:spPr>
            <a:xfrm rot="5400000">
              <a:off x="3436494" y="4746162"/>
              <a:ext cx="1449196" cy="1007677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51"/>
            <p:cNvCxnSpPr>
              <a:endCxn id="47" idx="3"/>
            </p:cNvCxnSpPr>
            <p:nvPr/>
          </p:nvCxnSpPr>
          <p:spPr>
            <a:xfrm rot="5400000">
              <a:off x="3215799" y="4966857"/>
              <a:ext cx="1890585" cy="1007677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1096389" y="4407951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쿠폰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305046" y="499857"/>
              <a:ext cx="71976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</a:t>
              </a:r>
            </a:p>
          </p:txBody>
        </p:sp>
        <p:cxnSp>
          <p:nvCxnSpPr>
            <p:cNvPr id="55" name="직선 화살표 연결선 54"/>
            <p:cNvCxnSpPr>
              <a:endCxn id="54" idx="2"/>
            </p:cNvCxnSpPr>
            <p:nvPr/>
          </p:nvCxnSpPr>
          <p:spPr>
            <a:xfrm flipV="1">
              <a:off x="4664931" y="859788"/>
              <a:ext cx="0" cy="3305683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/>
            <p:cNvSpPr/>
            <p:nvPr/>
          </p:nvSpPr>
          <p:spPr>
            <a:xfrm>
              <a:off x="2052925" y="499857"/>
              <a:ext cx="167819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주문자 정보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연결선 56"/>
            <p:cNvCxnSpPr>
              <a:stCxn id="54" idx="1"/>
              <a:endCxn id="56" idx="3"/>
            </p:cNvCxnSpPr>
            <p:nvPr/>
          </p:nvCxnSpPr>
          <p:spPr>
            <a:xfrm flipH="1">
              <a:off x="3731124" y="679823"/>
              <a:ext cx="573922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/>
            <p:cNvSpPr/>
            <p:nvPr/>
          </p:nvSpPr>
          <p:spPr>
            <a:xfrm>
              <a:off x="2052925" y="962084"/>
              <a:ext cx="167819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 정보</a:t>
              </a:r>
            </a:p>
          </p:txBody>
        </p:sp>
        <p:cxnSp>
          <p:nvCxnSpPr>
            <p:cNvPr id="59" name="꺾인 연결선 58"/>
            <p:cNvCxnSpPr>
              <a:stCxn id="54" idx="1"/>
              <a:endCxn id="58" idx="3"/>
            </p:cNvCxnSpPr>
            <p:nvPr/>
          </p:nvCxnSpPr>
          <p:spPr>
            <a:xfrm rot="10800000" flipV="1">
              <a:off x="3731124" y="679823"/>
              <a:ext cx="573922" cy="462227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/>
            <p:cNvSpPr/>
            <p:nvPr/>
          </p:nvSpPr>
          <p:spPr>
            <a:xfrm>
              <a:off x="202360" y="499857"/>
              <a:ext cx="1680093" cy="82215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2</a:t>
              </a:r>
              <a:r>
                <a:rPr lang="ko-KR" altLang="en-US" sz="900" dirty="0">
                  <a:solidFill>
                    <a:schemeClr val="tx1"/>
                  </a:solidFill>
                </a:rPr>
                <a:t>년간 법적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의무 보유</a:t>
              </a:r>
            </a:p>
          </p:txBody>
        </p:sp>
        <p:cxnSp>
          <p:nvCxnSpPr>
            <p:cNvPr id="61" name="꺾인 연결선 60"/>
            <p:cNvCxnSpPr>
              <a:stCxn id="56" idx="1"/>
              <a:endCxn id="60" idx="3"/>
            </p:cNvCxnSpPr>
            <p:nvPr/>
          </p:nvCxnSpPr>
          <p:spPr>
            <a:xfrm rot="10800000" flipV="1">
              <a:off x="1882453" y="679823"/>
              <a:ext cx="170472" cy="231114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61"/>
            <p:cNvCxnSpPr>
              <a:stCxn id="58" idx="1"/>
              <a:endCxn id="60" idx="3"/>
            </p:cNvCxnSpPr>
            <p:nvPr/>
          </p:nvCxnSpPr>
          <p:spPr>
            <a:xfrm rot="10800000">
              <a:off x="1882453" y="910937"/>
              <a:ext cx="170472" cy="231114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5261581" y="499857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주문상태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직선 연결선 63"/>
            <p:cNvCxnSpPr>
              <a:stCxn id="54" idx="3"/>
              <a:endCxn id="63" idx="1"/>
            </p:cNvCxnSpPr>
            <p:nvPr/>
          </p:nvCxnSpPr>
          <p:spPr>
            <a:xfrm>
              <a:off x="5024816" y="679823"/>
              <a:ext cx="236766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/>
            <p:cNvSpPr/>
            <p:nvPr/>
          </p:nvSpPr>
          <p:spPr>
            <a:xfrm>
              <a:off x="2558658" y="351191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재고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꺾인 연결선 65"/>
            <p:cNvCxnSpPr>
              <a:endCxn id="65" idx="3"/>
            </p:cNvCxnSpPr>
            <p:nvPr/>
          </p:nvCxnSpPr>
          <p:spPr>
            <a:xfrm rot="16200000" flipV="1">
              <a:off x="3924295" y="3424837"/>
              <a:ext cx="473594" cy="1007677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5261581" y="1043543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주문완료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261581" y="1570179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결제상태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850757" y="1570179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결제전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850757" y="2051350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결제완료</a:t>
              </a:r>
            </a:p>
          </p:txBody>
        </p:sp>
        <p:cxnSp>
          <p:nvCxnSpPr>
            <p:cNvPr id="71" name="직선 화살표 연결선 70"/>
            <p:cNvCxnSpPr>
              <a:stCxn id="63" idx="2"/>
              <a:endCxn id="67" idx="0"/>
            </p:cNvCxnSpPr>
            <p:nvPr/>
          </p:nvCxnSpPr>
          <p:spPr>
            <a:xfrm>
              <a:off x="5947256" y="859788"/>
              <a:ext cx="0" cy="18375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67" idx="2"/>
              <a:endCxn id="68" idx="0"/>
            </p:cNvCxnSpPr>
            <p:nvPr/>
          </p:nvCxnSpPr>
          <p:spPr>
            <a:xfrm>
              <a:off x="5947256" y="1403474"/>
              <a:ext cx="0" cy="16670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stCxn id="68" idx="3"/>
              <a:endCxn id="69" idx="1"/>
            </p:cNvCxnSpPr>
            <p:nvPr/>
          </p:nvCxnSpPr>
          <p:spPr>
            <a:xfrm>
              <a:off x="6634826" y="1750144"/>
              <a:ext cx="21593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>
              <a:stCxn id="69" idx="2"/>
              <a:endCxn id="70" idx="0"/>
            </p:cNvCxnSpPr>
            <p:nvPr/>
          </p:nvCxnSpPr>
          <p:spPr>
            <a:xfrm>
              <a:off x="7445514" y="1930110"/>
              <a:ext cx="0" cy="12124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/>
            <p:cNvSpPr/>
            <p:nvPr/>
          </p:nvSpPr>
          <p:spPr>
            <a:xfrm>
              <a:off x="5261581" y="2627240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배송상태</a:t>
              </a:r>
            </a:p>
          </p:txBody>
        </p:sp>
        <p:cxnSp>
          <p:nvCxnSpPr>
            <p:cNvPr id="78" name="꺾인 연결선 77"/>
            <p:cNvCxnSpPr>
              <a:stCxn id="70" idx="1"/>
              <a:endCxn id="77" idx="0"/>
            </p:cNvCxnSpPr>
            <p:nvPr/>
          </p:nvCxnSpPr>
          <p:spPr>
            <a:xfrm rot="10800000" flipV="1">
              <a:off x="5947256" y="2231315"/>
              <a:ext cx="903501" cy="395925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6846969" y="2627240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상품준비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6846969" y="3129248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배송증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6846969" y="3650202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배송완료</a:t>
              </a:r>
            </a:p>
          </p:txBody>
        </p:sp>
        <p:cxnSp>
          <p:nvCxnSpPr>
            <p:cNvPr id="82" name="직선 화살표 연결선 81"/>
            <p:cNvCxnSpPr>
              <a:stCxn id="77" idx="3"/>
              <a:endCxn id="79" idx="1"/>
            </p:cNvCxnSpPr>
            <p:nvPr/>
          </p:nvCxnSpPr>
          <p:spPr>
            <a:xfrm>
              <a:off x="6634826" y="2807205"/>
              <a:ext cx="212143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9" idx="2"/>
              <a:endCxn id="80" idx="0"/>
            </p:cNvCxnSpPr>
            <p:nvPr/>
          </p:nvCxnSpPr>
          <p:spPr>
            <a:xfrm>
              <a:off x="7439831" y="2987171"/>
              <a:ext cx="0" cy="142077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80" idx="2"/>
              <a:endCxn id="81" idx="0"/>
            </p:cNvCxnSpPr>
            <p:nvPr/>
          </p:nvCxnSpPr>
          <p:spPr>
            <a:xfrm>
              <a:off x="7439831" y="3489179"/>
              <a:ext cx="0" cy="161022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/>
            <p:cNvSpPr/>
            <p:nvPr/>
          </p:nvSpPr>
          <p:spPr>
            <a:xfrm>
              <a:off x="8267567" y="2051350"/>
              <a:ext cx="71976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환불</a:t>
              </a:r>
            </a:p>
          </p:txBody>
        </p:sp>
        <p:cxnSp>
          <p:nvCxnSpPr>
            <p:cNvPr id="87" name="직선 화살표 연결선 86"/>
            <p:cNvCxnSpPr>
              <a:stCxn id="70" idx="3"/>
              <a:endCxn id="86" idx="1"/>
            </p:cNvCxnSpPr>
            <p:nvPr/>
          </p:nvCxnSpPr>
          <p:spPr>
            <a:xfrm>
              <a:off x="8038376" y="2231315"/>
              <a:ext cx="229190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/>
            <p:cNvSpPr/>
            <p:nvPr/>
          </p:nvSpPr>
          <p:spPr>
            <a:xfrm>
              <a:off x="1096389" y="488912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적립금</a:t>
              </a:r>
            </a:p>
          </p:txBody>
        </p:sp>
        <p:cxnSp>
          <p:nvCxnSpPr>
            <p:cNvPr id="89" name="꺾인 연결선 88"/>
            <p:cNvCxnSpPr>
              <a:stCxn id="43" idx="1"/>
              <a:endCxn id="88" idx="3"/>
            </p:cNvCxnSpPr>
            <p:nvPr/>
          </p:nvCxnSpPr>
          <p:spPr>
            <a:xfrm rot="10800000" flipV="1">
              <a:off x="2194985" y="4798193"/>
              <a:ext cx="363673" cy="270895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꺾인 연결선 89"/>
            <p:cNvCxnSpPr>
              <a:stCxn id="43" idx="1"/>
              <a:endCxn id="53" idx="3"/>
            </p:cNvCxnSpPr>
            <p:nvPr/>
          </p:nvCxnSpPr>
          <p:spPr>
            <a:xfrm rot="10800000">
              <a:off x="2194985" y="4587916"/>
              <a:ext cx="363673" cy="210276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90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0" y="87015"/>
            <a:ext cx="300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클래스 다이어그램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15816" y="858956"/>
            <a:ext cx="2160240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controller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15" name="이등변 삼각형 14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클래스다이어그램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764704"/>
            <a:ext cx="7488832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srgbClr val="FF0000"/>
                </a:solidFill>
              </a:rPr>
              <a:t>ㅁㅁ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err="1" smtClean="0">
                <a:solidFill>
                  <a:srgbClr val="FF0000"/>
                </a:solidFill>
              </a:rPr>
              <a:t>ㅁㅁ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3550"/>
            <a:ext cx="9144000" cy="453288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9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51720" y="2579420"/>
            <a:ext cx="5184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상품</a:t>
            </a:r>
            <a:endParaRPr lang="ko-KR" altLang="en-US" sz="96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25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7504" y="133181"/>
            <a:ext cx="115212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메인화면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84"/>
          <a:stretch/>
        </p:blipFill>
        <p:spPr bwMode="auto">
          <a:xfrm>
            <a:off x="-3158" y="3116079"/>
            <a:ext cx="9144000" cy="348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52"/>
          <a:stretch/>
        </p:blipFill>
        <p:spPr bwMode="auto">
          <a:xfrm>
            <a:off x="0" y="594768"/>
            <a:ext cx="9144000" cy="312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359548" y="502513"/>
            <a:ext cx="1601639" cy="391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92080" y="5157191"/>
            <a:ext cx="1611052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베스트 및 신상품 </a:t>
            </a:r>
            <a:endParaRPr lang="en-US" altLang="ko-KR" sz="1200" dirty="0" smtClean="0"/>
          </a:p>
          <a:p>
            <a:r>
              <a:rPr lang="ko-KR" altLang="en-US" sz="1200" dirty="0" smtClean="0"/>
              <a:t>구매횟수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 </a:t>
            </a:r>
            <a:endParaRPr lang="en-US" altLang="ko-KR" sz="1200" dirty="0" smtClean="0"/>
          </a:p>
          <a:p>
            <a:r>
              <a:rPr lang="ko-KR" altLang="en-US" sz="1200" dirty="0" smtClean="0"/>
              <a:t>등록시간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3563888" y="893592"/>
            <a:ext cx="2232248" cy="262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15616" y="3452384"/>
            <a:ext cx="6984776" cy="31449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563888" y="620688"/>
            <a:ext cx="2062924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상품리스트 및 브랜드 메뉴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7359547" y="901155"/>
            <a:ext cx="1604941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사용자 기능 및 </a:t>
            </a:r>
            <a:endParaRPr lang="en-US" altLang="ko-KR" sz="1200" dirty="0" smtClean="0"/>
          </a:p>
          <a:p>
            <a:r>
              <a:rPr lang="ko-KR" altLang="en-US" sz="1200" dirty="0" smtClean="0"/>
              <a:t>관리자 기능 </a:t>
            </a:r>
            <a:r>
              <a:rPr lang="ko-KR" altLang="en-US" sz="1200" dirty="0"/>
              <a:t>메</a:t>
            </a:r>
            <a:r>
              <a:rPr lang="ko-KR" altLang="en-US" sz="1200" dirty="0" smtClean="0"/>
              <a:t>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134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56439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리스트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카테고리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787"/>
            <a:ext cx="911523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26822" y="2132856"/>
            <a:ext cx="3960440" cy="2926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46014" y="2186280"/>
            <a:ext cx="192431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신발 종류별 </a:t>
            </a:r>
            <a:endParaRPr lang="en-US" altLang="ko-KR" dirty="0" smtClean="0"/>
          </a:p>
          <a:p>
            <a:r>
              <a:rPr lang="ko-KR" altLang="en-US" dirty="0" smtClean="0"/>
              <a:t>카테고리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>
            <a:off x="6387262" y="2279195"/>
            <a:ext cx="6587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557"/>
            <a:ext cx="9144000" cy="522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리스트화면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7584" y="1986517"/>
            <a:ext cx="7560840" cy="2183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43808" y="1124557"/>
            <a:ext cx="360040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브랜드 알파벳 순서 별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2195736" y="1309223"/>
            <a:ext cx="648072" cy="67729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47219" y="2357264"/>
            <a:ext cx="6565141" cy="3736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47219" y="6093296"/>
            <a:ext cx="656514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관리자가 등록한 브랜드만 표시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클릭 시 브랜드 별 상품 출력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011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497"/>
            <a:ext cx="7812360" cy="545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10221" y="5589240"/>
            <a:ext cx="2861779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10221" y="6093296"/>
            <a:ext cx="3149811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상제정보 및 후기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문의 게시판 분류 </a:t>
            </a:r>
            <a:r>
              <a:rPr lang="ko-KR" altLang="en-US" sz="1200" dirty="0" err="1" smtClean="0"/>
              <a:t>텝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5490641" y="2740278"/>
            <a:ext cx="1601639" cy="29209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92280" y="2740278"/>
            <a:ext cx="2016224" cy="203132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브랜드 및 </a:t>
            </a:r>
            <a:endParaRPr lang="en-US" altLang="ko-KR" sz="1400" dirty="0" smtClean="0"/>
          </a:p>
          <a:p>
            <a:r>
              <a:rPr lang="ko-KR" altLang="en-US" sz="1400" dirty="0" smtClean="0"/>
              <a:t>상품 대표이름 표시</a:t>
            </a:r>
            <a:endParaRPr lang="en-US" altLang="ko-KR" sz="1400" dirty="0"/>
          </a:p>
          <a:p>
            <a:endParaRPr lang="en-US" altLang="ko-KR" dirty="0" smtClean="0"/>
          </a:p>
          <a:p>
            <a:r>
              <a:rPr lang="ko-KR" altLang="en-US" sz="1400" dirty="0" smtClean="0"/>
              <a:t>색상</a:t>
            </a:r>
            <a:r>
              <a:rPr lang="en-US" altLang="ko-KR" sz="1400" dirty="0" smtClean="0"/>
              <a:t>,size,</a:t>
            </a:r>
            <a:r>
              <a:rPr lang="ko-KR" altLang="en-US" sz="1400" dirty="0" smtClean="0"/>
              <a:t>수량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선택 후 장바구니 담기 또는 </a:t>
            </a:r>
            <a:endParaRPr lang="en-US" altLang="ko-KR" sz="1400" dirty="0" smtClean="0"/>
          </a:p>
          <a:p>
            <a:r>
              <a:rPr lang="ko-KR" altLang="en-US" sz="1400" dirty="0" smtClean="0"/>
              <a:t>구매하기 가능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Npay</a:t>
            </a:r>
            <a:r>
              <a:rPr lang="ko-KR" altLang="en-US" sz="1200" dirty="0" smtClean="0"/>
              <a:t>결재 기능은 </a:t>
            </a:r>
            <a:r>
              <a:rPr lang="en-US" altLang="ko-KR" sz="1200" dirty="0" err="1" smtClean="0"/>
              <a:t>naver</a:t>
            </a:r>
            <a:r>
              <a:rPr lang="ko-KR" altLang="en-US" sz="1200" dirty="0" smtClean="0"/>
              <a:t>인증 관계로 </a:t>
            </a:r>
            <a:r>
              <a:rPr lang="ko-KR" altLang="en-US" sz="1200" dirty="0" err="1" smtClean="0"/>
              <a:t>미구현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139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" y="1760568"/>
            <a:ext cx="9172552" cy="369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8628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상품후기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08304" y="2780928"/>
            <a:ext cx="72008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50723" y="1760568"/>
            <a:ext cx="288032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구매 시 리뷰등록 버튼 표시</a:t>
            </a:r>
            <a:endParaRPr lang="en-US" altLang="ko-KR" sz="14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구매이력이 없는 사용자는 표시 안됨</a:t>
            </a:r>
            <a:r>
              <a:rPr lang="en-US" altLang="ko-KR" sz="1400" dirty="0" smtClean="0"/>
              <a:t>)</a:t>
            </a:r>
          </a:p>
        </p:txBody>
      </p:sp>
      <p:cxnSp>
        <p:nvCxnSpPr>
          <p:cNvPr id="6" name="직선 화살표 연결선 5"/>
          <p:cNvCxnSpPr>
            <a:stCxn id="21" idx="0"/>
          </p:cNvCxnSpPr>
          <p:nvPr/>
        </p:nvCxnSpPr>
        <p:spPr>
          <a:xfrm flipV="1">
            <a:off x="7668344" y="2283788"/>
            <a:ext cx="0" cy="49714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57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1162992"/>
            <a:ext cx="3709466" cy="121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2570384"/>
            <a:ext cx="4970092" cy="391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5882" y="1162992"/>
            <a:ext cx="3709466" cy="1215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60032" y="151378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없을 시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알람</a:t>
            </a:r>
            <a:r>
              <a:rPr lang="ko-KR" altLang="en-US" sz="1400" dirty="0" smtClean="0"/>
              <a:t> 표시되고 전 페이지로 이동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375348" y="1770686"/>
            <a:ext cx="484684" cy="471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35974" y="313073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있는 경우 표시화면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2959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49958" y="412243"/>
            <a:ext cx="87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목차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0457" y="1320906"/>
            <a:ext cx="133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00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8651" y="198039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48651" y="3380581"/>
            <a:ext cx="1156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7481" y="4009072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3831936" y="859436"/>
            <a:ext cx="1306730" cy="77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379213" y="1438146"/>
            <a:ext cx="4300384" cy="4826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1999077" y="1483140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79214" y="209935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0" name="TextBox 39"/>
          <p:cNvSpPr txBox="1"/>
          <p:nvPr/>
        </p:nvSpPr>
        <p:spPr>
          <a:xfrm>
            <a:off x="2335110" y="211989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</a:t>
            </a:r>
            <a:endParaRPr lang="ko-KR" altLang="en-US" sz="24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65444" y="3436944"/>
            <a:ext cx="4310952" cy="4871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2474464" y="3482343"/>
            <a:ext cx="409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정의서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379214" y="4107436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5" name="TextBox 44"/>
          <p:cNvSpPr txBox="1"/>
          <p:nvPr/>
        </p:nvSpPr>
        <p:spPr>
          <a:xfrm>
            <a:off x="2281812" y="412194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흐름도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54227" y="470633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7" name="TextBox 46"/>
          <p:cNvSpPr txBox="1"/>
          <p:nvPr/>
        </p:nvSpPr>
        <p:spPr>
          <a:xfrm>
            <a:off x="2266991" y="470633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 다이어그램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37480" y="463046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369048" y="5373479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TextBox 49"/>
          <p:cNvSpPr txBox="1"/>
          <p:nvPr/>
        </p:nvSpPr>
        <p:spPr>
          <a:xfrm>
            <a:off x="2281812" y="537347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주요기능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52301" y="5297609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69048" y="608844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4" name="TextBox 53"/>
          <p:cNvSpPr txBox="1"/>
          <p:nvPr/>
        </p:nvSpPr>
        <p:spPr>
          <a:xfrm>
            <a:off x="1152301" y="601257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32806" y="6113375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29285" y="262820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359848" y="274716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6" name="TextBox 65"/>
          <p:cNvSpPr txBox="1"/>
          <p:nvPr/>
        </p:nvSpPr>
        <p:spPr>
          <a:xfrm>
            <a:off x="2315744" y="2812866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52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" y="1268759"/>
            <a:ext cx="7015232" cy="529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566" y="3017350"/>
            <a:ext cx="3709466" cy="3749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437584" y="3050960"/>
            <a:ext cx="161633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포인트 사용 기능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860032" y="3204849"/>
            <a:ext cx="5775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5876" y="4077072"/>
            <a:ext cx="306034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등록되어있는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및 </a:t>
            </a:r>
            <a:endParaRPr lang="en-US" altLang="ko-KR" sz="1400" dirty="0" smtClean="0"/>
          </a:p>
          <a:p>
            <a:r>
              <a:rPr lang="ko-KR" altLang="en-US" sz="1400" dirty="0" smtClean="0"/>
              <a:t>새로운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선택 가능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5520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56439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리스트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카테고리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787"/>
            <a:ext cx="911523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26822" y="2132856"/>
            <a:ext cx="3960440" cy="2926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46014" y="2186280"/>
            <a:ext cx="192431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신발 종류별 </a:t>
            </a:r>
            <a:endParaRPr lang="en-US" altLang="ko-KR" dirty="0" smtClean="0"/>
          </a:p>
          <a:p>
            <a:r>
              <a:rPr lang="ko-KR" altLang="en-US" dirty="0" smtClean="0"/>
              <a:t>카테고리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>
            <a:off x="6387262" y="2279195"/>
            <a:ext cx="6587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80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557"/>
            <a:ext cx="9144000" cy="522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리스트화면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7584" y="1986517"/>
            <a:ext cx="7560840" cy="2183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43808" y="1124557"/>
            <a:ext cx="360040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브랜드 알파벳 순서 별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2195736" y="1309223"/>
            <a:ext cx="648072" cy="67729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47219" y="2357264"/>
            <a:ext cx="6565141" cy="3736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47219" y="6093296"/>
            <a:ext cx="656514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관리자가 등록한 브랜드만 표시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클릭 시 브랜드 별 상품 출력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8975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497"/>
            <a:ext cx="7812360" cy="545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10221" y="5589240"/>
            <a:ext cx="2861779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10221" y="6093296"/>
            <a:ext cx="3149811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상제정보 및 후기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문의 게시판 분류 </a:t>
            </a:r>
            <a:r>
              <a:rPr lang="ko-KR" altLang="en-US" sz="1200" dirty="0" err="1" smtClean="0"/>
              <a:t>텝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5490641" y="2740278"/>
            <a:ext cx="1601639" cy="29209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92280" y="2740278"/>
            <a:ext cx="2016224" cy="203132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브랜드 및 </a:t>
            </a:r>
            <a:endParaRPr lang="en-US" altLang="ko-KR" sz="1400" dirty="0" smtClean="0"/>
          </a:p>
          <a:p>
            <a:r>
              <a:rPr lang="ko-KR" altLang="en-US" sz="1400" dirty="0" smtClean="0"/>
              <a:t>상품 대표이름 표시</a:t>
            </a:r>
            <a:endParaRPr lang="en-US" altLang="ko-KR" sz="1400" dirty="0"/>
          </a:p>
          <a:p>
            <a:endParaRPr lang="en-US" altLang="ko-KR" dirty="0" smtClean="0"/>
          </a:p>
          <a:p>
            <a:r>
              <a:rPr lang="ko-KR" altLang="en-US" sz="1400" dirty="0" smtClean="0"/>
              <a:t>색상</a:t>
            </a:r>
            <a:r>
              <a:rPr lang="en-US" altLang="ko-KR" sz="1400" dirty="0" smtClean="0"/>
              <a:t>,size,</a:t>
            </a:r>
            <a:r>
              <a:rPr lang="ko-KR" altLang="en-US" sz="1400" dirty="0" smtClean="0"/>
              <a:t>수량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선택 후 장바구니 담기 또는 </a:t>
            </a:r>
            <a:endParaRPr lang="en-US" altLang="ko-KR" sz="1400" dirty="0" smtClean="0"/>
          </a:p>
          <a:p>
            <a:r>
              <a:rPr lang="ko-KR" altLang="en-US" sz="1400" dirty="0" smtClean="0"/>
              <a:t>구매하기 가능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Npay</a:t>
            </a:r>
            <a:r>
              <a:rPr lang="ko-KR" altLang="en-US" sz="1200" dirty="0" smtClean="0"/>
              <a:t>결재 기능은 </a:t>
            </a:r>
            <a:r>
              <a:rPr lang="en-US" altLang="ko-KR" sz="1200" dirty="0" err="1" smtClean="0"/>
              <a:t>naver</a:t>
            </a:r>
            <a:r>
              <a:rPr lang="ko-KR" altLang="en-US" sz="1200" dirty="0" smtClean="0"/>
              <a:t>인증 관계로 </a:t>
            </a:r>
            <a:r>
              <a:rPr lang="ko-KR" altLang="en-US" sz="1200" dirty="0" err="1" smtClean="0"/>
              <a:t>미구현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0961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" y="1760568"/>
            <a:ext cx="9172552" cy="369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8628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상품후기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08304" y="2780928"/>
            <a:ext cx="72008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50723" y="1760568"/>
            <a:ext cx="288032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구매 시 리뷰등록 버튼 표시</a:t>
            </a:r>
            <a:endParaRPr lang="en-US" altLang="ko-KR" sz="14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구매이력이 없는 사용자는 표시 안됨</a:t>
            </a:r>
            <a:r>
              <a:rPr lang="en-US" altLang="ko-KR" sz="1400" dirty="0" smtClean="0"/>
              <a:t>)</a:t>
            </a:r>
          </a:p>
        </p:txBody>
      </p:sp>
      <p:cxnSp>
        <p:nvCxnSpPr>
          <p:cNvPr id="6" name="직선 화살표 연결선 5"/>
          <p:cNvCxnSpPr>
            <a:stCxn id="21" idx="0"/>
          </p:cNvCxnSpPr>
          <p:nvPr/>
        </p:nvCxnSpPr>
        <p:spPr>
          <a:xfrm flipV="1">
            <a:off x="7668344" y="2283788"/>
            <a:ext cx="0" cy="49714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31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1162992"/>
            <a:ext cx="3709466" cy="121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2570384"/>
            <a:ext cx="4970092" cy="391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5882" y="1162992"/>
            <a:ext cx="3709466" cy="1215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60032" y="151378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없을 시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알람</a:t>
            </a:r>
            <a:r>
              <a:rPr lang="ko-KR" altLang="en-US" sz="1400" dirty="0" smtClean="0"/>
              <a:t> 표시되고 전 페이지로 이동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375348" y="1770686"/>
            <a:ext cx="484684" cy="471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35974" y="313073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있는 경우 표시화면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7451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" y="1268759"/>
            <a:ext cx="7015232" cy="529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566" y="3017350"/>
            <a:ext cx="3709466" cy="3749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437584" y="3050960"/>
            <a:ext cx="161633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포인트 사용 기능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860032" y="3204849"/>
            <a:ext cx="5775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5876" y="4077072"/>
            <a:ext cx="306034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등록되어있는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및 </a:t>
            </a:r>
            <a:endParaRPr lang="en-US" altLang="ko-KR" sz="1400" dirty="0" smtClean="0"/>
          </a:p>
          <a:p>
            <a:r>
              <a:rPr lang="ko-KR" altLang="en-US" sz="1400" dirty="0" smtClean="0"/>
              <a:t>새로운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선택 가능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57561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메인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1656814"/>
            <a:ext cx="9144000" cy="4940538"/>
            <a:chOff x="0" y="1656814"/>
            <a:chExt cx="9144000" cy="494053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56814"/>
              <a:ext cx="9144000" cy="4940538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884368" y="1772816"/>
              <a:ext cx="432048" cy="21602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290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39752" y="2579420"/>
            <a:ext cx="432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회원</a:t>
            </a:r>
            <a:endParaRPr lang="ko-KR" altLang="en-US" sz="96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24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4" y="965600"/>
            <a:ext cx="9001050" cy="510975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83768" y="4581128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16016" y="4797152"/>
            <a:ext cx="237626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5496" y="620688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회원가입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3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프로젝트 소개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94F937-36CF-49C2-84FE-8CA3CC0B3F65}"/>
              </a:ext>
            </a:extLst>
          </p:cNvPr>
          <p:cNvSpPr txBox="1"/>
          <p:nvPr/>
        </p:nvSpPr>
        <p:spPr>
          <a:xfrm>
            <a:off x="611559" y="1050862"/>
            <a:ext cx="7593364" cy="255454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신발 쇼핑몰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b="1" dirty="0" smtClean="0">
                <a:solidFill>
                  <a:schemeClr val="bg2">
                    <a:lumMod val="50000"/>
                  </a:schemeClr>
                </a:solidFill>
              </a:rPr>
              <a:t>다양한 종류의 신발을 팔 수 있도록 설계하여 관리자 임의로 브랜드 및 카테고리 등록 등 쇼핑몰 상품등록에 종류를 무한히 등록 가능하도록 설계 하였고 </a:t>
            </a:r>
            <a:endParaRPr lang="en-US" altLang="ko-KR" sz="20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2000" b="1" dirty="0" smtClean="0">
                <a:solidFill>
                  <a:schemeClr val="bg2">
                    <a:lumMod val="50000"/>
                  </a:schemeClr>
                </a:solidFill>
              </a:rPr>
              <a:t>회원입장에선 보다 심플한 디자인으로 사용자 친화적 쇼핑몰로 최대한 간단하게 구매 할 수 있는 방식으로 제작하였습니다</a:t>
            </a:r>
            <a: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C94F937-36CF-49C2-84FE-8CA3CC0B3F65}"/>
              </a:ext>
            </a:extLst>
          </p:cNvPr>
          <p:cNvSpPr txBox="1"/>
          <p:nvPr/>
        </p:nvSpPr>
        <p:spPr>
          <a:xfrm>
            <a:off x="611559" y="4149080"/>
            <a:ext cx="7593364" cy="16312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목적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b="1" dirty="0" smtClean="0">
                <a:solidFill>
                  <a:schemeClr val="bg2">
                    <a:lumMod val="50000"/>
                  </a:schemeClr>
                </a:solidFill>
              </a:rPr>
              <a:t>훈련기간 동안 배운 모든 기술들을 이용하며 다양한 기능들을 사용하며 실무에서 사용 가능한 기술을 실제 적용시켜 설계부터 디자인까지 모든걸 경험한 개발자가 되기 위함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4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2696"/>
            <a:ext cx="9144000" cy="563884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635896" y="1052736"/>
            <a:ext cx="3528392" cy="46085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5805264"/>
            <a:ext cx="3528392" cy="588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5496" y="620688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회원가입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 </a:t>
            </a:r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46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" y="764704"/>
            <a:ext cx="9134912" cy="569125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5496" y="620688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회원가입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 </a:t>
            </a:r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980728"/>
            <a:ext cx="2160240" cy="475252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81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90" y="610928"/>
            <a:ext cx="9144000" cy="58814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2046" y="620688"/>
            <a:ext cx="259228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회원가입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 </a:t>
            </a:r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12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8515"/>
            <a:ext cx="9144000" cy="46809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948336"/>
            <a:ext cx="4134427" cy="112410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795120" y="987111"/>
            <a:ext cx="3313384" cy="857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620688"/>
            <a:ext cx="1907704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 완료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12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00955"/>
            <a:ext cx="2016224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99"/>
            <a:ext cx="9144000" cy="441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4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8244408" y="617193"/>
            <a:ext cx="720080" cy="276399"/>
            <a:chOff x="8244408" y="617193"/>
            <a:chExt cx="720080" cy="276399"/>
          </a:xfrm>
        </p:grpSpPr>
        <p:sp>
          <p:nvSpPr>
            <p:cNvPr id="71" name="이등변 삼각형 70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이등변 삼각형 71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620688"/>
            <a:ext cx="230425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메뉴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08" y="2445511"/>
            <a:ext cx="8784976" cy="211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7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8244408" y="617193"/>
            <a:ext cx="720080" cy="276399"/>
            <a:chOff x="8244408" y="617193"/>
            <a:chExt cx="720080" cy="276399"/>
          </a:xfrm>
        </p:grpSpPr>
        <p:sp>
          <p:nvSpPr>
            <p:cNvPr id="71" name="이등변 삼각형 70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이등변 삼각형 71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388" y="990020"/>
            <a:ext cx="3455539" cy="558984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491880" y="1772816"/>
            <a:ext cx="29533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620688"/>
            <a:ext cx="230425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메뉴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31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08" y="0"/>
            <a:ext cx="8231384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8" y="132061"/>
            <a:ext cx="173942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회원정보 조회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3365441" y="6480720"/>
            <a:ext cx="2125199" cy="332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9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1" y="0"/>
            <a:ext cx="8070858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8" y="132061"/>
            <a:ext cx="173942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회원정보 변경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0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85" y="0"/>
            <a:ext cx="6099829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8" y="132061"/>
            <a:ext cx="173942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회원정보 변경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23728" y="404664"/>
            <a:ext cx="4536504" cy="6480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5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개발도구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62890" y="1460715"/>
            <a:ext cx="1047376" cy="1138017"/>
            <a:chOff x="1035939" y="984500"/>
            <a:chExt cx="1401283" cy="1415689"/>
          </a:xfrm>
        </p:grpSpPr>
        <p:pic>
          <p:nvPicPr>
            <p:cNvPr id="20" name="Picture 4" descr="eclipse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52" y="984500"/>
              <a:ext cx="1050720" cy="105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1035939" y="1986165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Eclipse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879124" y="1409904"/>
            <a:ext cx="1047376" cy="1027038"/>
            <a:chOff x="167496" y="2706585"/>
            <a:chExt cx="1401283" cy="1277632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48" y="2706585"/>
              <a:ext cx="1239460" cy="862991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167496" y="357019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e</a:t>
              </a:r>
              <a:r>
                <a:rPr lang="en-US" altLang="ko-KR" sz="16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ERD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 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206368" y="2996229"/>
            <a:ext cx="1047376" cy="1217287"/>
            <a:chOff x="2696787" y="982584"/>
            <a:chExt cx="1401283" cy="1514301"/>
          </a:xfrm>
        </p:grpSpPr>
        <p:pic>
          <p:nvPicPr>
            <p:cNvPr id="27" name="Picture 18" descr="java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122" y="982584"/>
              <a:ext cx="1058896" cy="1058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2696787" y="2035220"/>
              <a:ext cx="1401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JAVA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057031" y="3045255"/>
            <a:ext cx="1187901" cy="1065335"/>
            <a:chOff x="1450930" y="2706585"/>
            <a:chExt cx="1401283" cy="1325273"/>
          </a:xfrm>
        </p:grpSpPr>
        <p:pic>
          <p:nvPicPr>
            <p:cNvPr id="28" name="Picture 24" descr="github 이미지 검색결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47" t="20947" r="32965" b="23193"/>
            <a:stretch/>
          </p:blipFill>
          <p:spPr bwMode="auto">
            <a:xfrm>
              <a:off x="1759855" y="2706585"/>
              <a:ext cx="783434" cy="898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1450930" y="361783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Git</a:t>
              </a:r>
              <a:r>
                <a:rPr lang="en-US" altLang="ko-KR" sz="16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endPara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237925" y="1477311"/>
            <a:ext cx="1124302" cy="1064721"/>
            <a:chOff x="3198817" y="2707349"/>
            <a:chExt cx="1504203" cy="1324509"/>
          </a:xfrm>
        </p:grpSpPr>
        <p:pic>
          <p:nvPicPr>
            <p:cNvPr id="40" name="Picture 20" descr="mysql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424" y="2707349"/>
              <a:ext cx="1477596" cy="762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3198817" y="361783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My</a:t>
              </a:r>
              <a:r>
                <a:rPr lang="en-US" altLang="ko-KR" sz="1600" b="1" dirty="0" smtClean="0">
                  <a:solidFill>
                    <a:schemeClr val="accent2"/>
                  </a:solidFill>
                </a:rPr>
                <a:t>SQL</a:t>
              </a:r>
              <a:endParaRPr lang="ko-KR" altLang="en-US" sz="1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34938" y="2951463"/>
            <a:ext cx="1047376" cy="1182427"/>
            <a:chOff x="5324398" y="2560923"/>
            <a:chExt cx="1401283" cy="14709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5324398" y="3570193"/>
              <a:ext cx="1401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D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Beaver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46" name="Picture 2" descr="dbeaver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9254" y="2560923"/>
              <a:ext cx="1154313" cy="1154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utoShape 4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847564" y="2916247"/>
            <a:ext cx="1047376" cy="1169795"/>
            <a:chOff x="7095619" y="2533553"/>
            <a:chExt cx="1401283" cy="1455221"/>
          </a:xfrm>
        </p:grpSpPr>
        <p:pic>
          <p:nvPicPr>
            <p:cNvPr id="8213" name="Picture 21" descr="마이바티스 - 해시넷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5645" y="2533553"/>
              <a:ext cx="1201232" cy="1201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7095619" y="3574750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My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batis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058396" y="3086894"/>
            <a:ext cx="1851854" cy="1126622"/>
            <a:chOff x="5869418" y="1028278"/>
            <a:chExt cx="2477593" cy="1401514"/>
          </a:xfrm>
        </p:grpSpPr>
        <p:pic>
          <p:nvPicPr>
            <p:cNvPr id="8194" name="Picture 2" descr="Spring Framework_스프링이란? | H-web Blo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418" y="1028278"/>
              <a:ext cx="2477593" cy="1025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6443610" y="2015768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spring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34950" y="4848125"/>
            <a:ext cx="1047376" cy="1332394"/>
            <a:chOff x="168275" y="4425538"/>
            <a:chExt cx="1401283" cy="1657493"/>
          </a:xfrm>
        </p:grpSpPr>
        <p:pic>
          <p:nvPicPr>
            <p:cNvPr id="8221" name="Picture 29" descr="jQuery, Java Script : AJAX에서 빌드 드롭 다운 : 예제, 구현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976" y="4425538"/>
              <a:ext cx="1226206" cy="1226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168275" y="5669007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a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j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ax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081126" y="4852952"/>
            <a:ext cx="1047376" cy="1352177"/>
            <a:chOff x="1666306" y="4408274"/>
            <a:chExt cx="1401283" cy="1682104"/>
          </a:xfrm>
        </p:grpSpPr>
        <p:pic>
          <p:nvPicPr>
            <p:cNvPr id="8219" name="Picture 27" descr="jQuery $()의 의미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581" y="4408274"/>
              <a:ext cx="1260733" cy="1260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1666306" y="567635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C00000"/>
                  </a:solidFill>
                </a:rPr>
                <a:t>j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Query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406036" y="4973948"/>
            <a:ext cx="1652359" cy="1211288"/>
            <a:chOff x="2755735" y="4510349"/>
            <a:chExt cx="2004365" cy="1506838"/>
          </a:xfrm>
        </p:grpSpPr>
        <p:pic>
          <p:nvPicPr>
            <p:cNvPr id="8217" name="Picture 25" descr="자바스크립트 공부 독학 사이트 추천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5735" y="4510349"/>
              <a:ext cx="2004365" cy="112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3093460" y="560316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java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Script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436089" y="4910092"/>
            <a:ext cx="1047376" cy="1405217"/>
            <a:chOff x="4523321" y="4226054"/>
            <a:chExt cx="1401283" cy="1748085"/>
          </a:xfrm>
        </p:grpSpPr>
        <p:pic>
          <p:nvPicPr>
            <p:cNvPr id="8225" name="Picture 33" descr="TIL] CSS의 개요 및 특징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582" y="4226054"/>
              <a:ext cx="934762" cy="1310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4523321" y="5560115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css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3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389783" y="4814181"/>
            <a:ext cx="2298222" cy="1482821"/>
            <a:chOff x="5195384" y="4191843"/>
            <a:chExt cx="3074789" cy="1844624"/>
          </a:xfrm>
        </p:grpSpPr>
        <p:pic>
          <p:nvPicPr>
            <p:cNvPr id="8223" name="Picture 31" descr="입문자에게 추천하는 HTML, CSS 첫걸음 | HEROPY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384" y="4191843"/>
              <a:ext cx="3074789" cy="1537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6041391" y="562244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HTML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5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005126" y="1256416"/>
            <a:ext cx="1463071" cy="1374405"/>
            <a:chOff x="7368290" y="4276692"/>
            <a:chExt cx="1957441" cy="1709755"/>
          </a:xfrm>
        </p:grpSpPr>
        <p:pic>
          <p:nvPicPr>
            <p:cNvPr id="8215" name="Picture 23" descr="그래이들(Gradle)이란 무엇인가?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90" y="4276692"/>
              <a:ext cx="1957441" cy="135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7569531" y="557242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Gradle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486774" y="1456234"/>
            <a:ext cx="1047376" cy="1149375"/>
            <a:chOff x="4600100" y="1009335"/>
            <a:chExt cx="1401283" cy="1429819"/>
          </a:xfrm>
        </p:grpSpPr>
        <p:pic>
          <p:nvPicPr>
            <p:cNvPr id="8211" name="Picture 19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0" y="1009335"/>
              <a:ext cx="1368152" cy="995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4600100" y="2025130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Tomcat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83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2123728" y="404664"/>
            <a:ext cx="4536504" cy="6480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481" y="0"/>
            <a:ext cx="5553037" cy="6858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67744" y="953344"/>
            <a:ext cx="4392488" cy="459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98" y="132061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회원정보 변경완료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04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회원탈퇴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652" y="722935"/>
            <a:ext cx="6144482" cy="518681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979712" y="4869160"/>
            <a:ext cx="48245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6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회원탈퇴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96" y="1461813"/>
            <a:ext cx="5430008" cy="393437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63688" y="2034191"/>
            <a:ext cx="2880320" cy="4594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3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8244408" y="617193"/>
            <a:ext cx="720080" cy="276399"/>
            <a:chOff x="8244408" y="617193"/>
            <a:chExt cx="720080" cy="276399"/>
          </a:xfrm>
        </p:grpSpPr>
        <p:sp>
          <p:nvSpPr>
            <p:cNvPr id="71" name="이등변 삼각형 70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이등변 삼각형 71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388" y="990020"/>
            <a:ext cx="3455539" cy="558984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563888" y="2924944"/>
            <a:ext cx="144016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620688"/>
            <a:ext cx="230425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메뉴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77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주문내역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7808"/>
            <a:ext cx="9144000" cy="160773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7504" y="3140968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8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주문내역 상세보기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4273"/>
            <a:ext cx="9144000" cy="516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4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7808"/>
            <a:ext cx="9144000" cy="160773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35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7254"/>
            <a:ext cx="9144000" cy="242349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33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1617"/>
            <a:ext cx="9144000" cy="245476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43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3602"/>
            <a:ext cx="9144000" cy="197079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15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20688"/>
            <a:ext cx="9180512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역할분담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2267744" y="1556792"/>
            <a:ext cx="2140250" cy="4249933"/>
            <a:chOff x="3528539" y="1556792"/>
            <a:chExt cx="2140250" cy="4249933"/>
          </a:xfrm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BED8FE39-AF8D-4947-AE5C-603A8F03F891}"/>
                </a:ext>
              </a:extLst>
            </p:cNvPr>
            <p:cNvSpPr/>
            <p:nvPr/>
          </p:nvSpPr>
          <p:spPr>
            <a:xfrm>
              <a:off x="3707904" y="1556792"/>
              <a:ext cx="1677485" cy="16660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3528539" y="3825942"/>
              <a:ext cx="2140250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[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] </a:t>
              </a:r>
            </a:p>
            <a:p>
              <a:endParaRPr lang="en-US" altLang="ko-KR" sz="8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회원가입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탈퇴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로그인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ID / PW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찾기</a:t>
              </a: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로그인시 각 메뉴기능 </a:t>
              </a: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회원정보조회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변경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주문내역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주문취소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문의작성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수정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986319" y="3284984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김예진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30" name="Picture 6" descr="Us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430" y="1841924"/>
              <a:ext cx="1037626" cy="1037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41066" y="1581128"/>
            <a:ext cx="2140250" cy="4258324"/>
            <a:chOff x="1207614" y="1546940"/>
            <a:chExt cx="2140250" cy="4258324"/>
          </a:xfrm>
        </p:grpSpPr>
        <p:sp>
          <p:nvSpPr>
            <p:cNvPr id="68" name="타원 67">
              <a:extLst>
                <a:ext uri="{FF2B5EF4-FFF2-40B4-BE49-F238E27FC236}">
                  <a16:creationId xmlns="" xmlns:a16="http://schemas.microsoft.com/office/drawing/2014/main" id="{BED8FE39-AF8D-4947-AE5C-603A8F03F891}"/>
                </a:ext>
              </a:extLst>
            </p:cNvPr>
            <p:cNvSpPr/>
            <p:nvPr/>
          </p:nvSpPr>
          <p:spPr>
            <a:xfrm>
              <a:off x="1491015" y="1546940"/>
              <a:ext cx="1677485" cy="166603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hopping cart  fre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9709" y="1807950"/>
              <a:ext cx="1157576" cy="1157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모서리가 둥근 직사각형 73"/>
            <p:cNvSpPr/>
            <p:nvPr/>
          </p:nvSpPr>
          <p:spPr>
            <a:xfrm>
              <a:off x="1207614" y="3824481"/>
              <a:ext cx="2140250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[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상품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 </a:t>
              </a: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메인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상품등록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상품조회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상품상세정보 등록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상품구매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장바구니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후기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작성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조회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관리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799037" y="3284984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신범건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99992" y="1556792"/>
            <a:ext cx="2140250" cy="4248472"/>
            <a:chOff x="5797446" y="1556792"/>
            <a:chExt cx="2140250" cy="4248472"/>
          </a:xfrm>
        </p:grpSpPr>
        <p:sp>
          <p:nvSpPr>
            <p:cNvPr id="69" name="타원 68">
              <a:extLst>
                <a:ext uri="{FF2B5EF4-FFF2-40B4-BE49-F238E27FC236}">
                  <a16:creationId xmlns="" xmlns:a16="http://schemas.microsoft.com/office/drawing/2014/main" id="{BED8FE39-AF8D-4947-AE5C-603A8F03F891}"/>
                </a:ext>
              </a:extLst>
            </p:cNvPr>
            <p:cNvSpPr/>
            <p:nvPr/>
          </p:nvSpPr>
          <p:spPr>
            <a:xfrm>
              <a:off x="6062867" y="1556792"/>
              <a:ext cx="1677485" cy="166603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5797446" y="1838442"/>
              <a:ext cx="2140250" cy="3966822"/>
              <a:chOff x="5797446" y="1838442"/>
              <a:chExt cx="2140250" cy="3966822"/>
            </a:xfrm>
          </p:grpSpPr>
          <p:pic>
            <p:nvPicPr>
              <p:cNvPr id="1032" name="Picture 8" descr="Settings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9993" y="1838442"/>
                <a:ext cx="1152327" cy="11523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모서리가 둥근 직사각형 74"/>
              <p:cNvSpPr/>
              <p:nvPr/>
            </p:nvSpPr>
            <p:spPr>
              <a:xfrm>
                <a:off x="5797446" y="3824481"/>
                <a:ext cx="2140250" cy="198078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관리자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] 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8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-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회원정보 등록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조회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관리</a:t>
                </a:r>
                <a:endParaRPr lang="en-US" altLang="ko-KR" sz="11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-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상품정보 등록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조회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관리</a:t>
                </a:r>
                <a:endParaRPr lang="en-US" altLang="ko-KR" sz="11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-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주문정보 등록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조회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관리</a:t>
                </a:r>
                <a:endParaRPr lang="en-US" altLang="ko-KR" sz="11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추가 작성해주세요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!!</a:t>
                </a: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추가 작성해주세요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!!</a:t>
                </a: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추가 작성해주세요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!!</a:t>
                </a: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6387559" y="3284984"/>
                <a:ext cx="1080120" cy="447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김길현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6732240" y="1565793"/>
            <a:ext cx="2342807" cy="4207539"/>
            <a:chOff x="6865223" y="1566857"/>
            <a:chExt cx="2342807" cy="4207539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6865223" y="3793613"/>
              <a:ext cx="2342807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기타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]</a:t>
              </a:r>
            </a:p>
            <a:p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참고자료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이미지 수집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슬라이드 이미지 제작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50" dirty="0" smtClean="0">
                  <a:solidFill>
                    <a:schemeClr val="tx1"/>
                  </a:solidFill>
                </a:rPr>
                <a:t>상품구매페이지 일부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CSS </a:t>
              </a:r>
            </a:p>
            <a:p>
              <a:pPr marL="171450" indent="-171450">
                <a:buFontTx/>
                <a:buChar char="-"/>
              </a:pP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428865" y="3291640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이민정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BED8FE39-AF8D-4947-AE5C-603A8F03F891}"/>
                </a:ext>
              </a:extLst>
            </p:cNvPr>
            <p:cNvSpPr/>
            <p:nvPr/>
          </p:nvSpPr>
          <p:spPr>
            <a:xfrm>
              <a:off x="7084814" y="1566857"/>
              <a:ext cx="1677485" cy="166603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10" descr="Paint palette fre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846" y="1793431"/>
              <a:ext cx="1177226" cy="117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06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276"/>
            <a:ext cx="9144000" cy="428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0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0148"/>
            <a:ext cx="9144000" cy="20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8153"/>
            <a:ext cx="9144000" cy="160169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809894" y="2780928"/>
            <a:ext cx="118491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87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9" y="0"/>
            <a:ext cx="9033642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8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919" y="976851"/>
            <a:ext cx="2772162" cy="6858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325" y="1934541"/>
            <a:ext cx="9144000" cy="16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8399"/>
            <a:ext cx="9144000" cy="208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1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65" y="135662"/>
            <a:ext cx="7582371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266476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40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39752" y="2579420"/>
            <a:ext cx="432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관리자</a:t>
            </a:r>
            <a:endParaRPr lang="ko-KR" altLang="en-US" sz="96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271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83768" y="2492896"/>
            <a:ext cx="432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시연</a:t>
            </a:r>
            <a:endParaRPr lang="ko-KR" altLang="en-US" sz="96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prstClr val="white"/>
                </a:solidFill>
              </a:rPr>
              <a:t>210429</a:t>
            </a:r>
            <a:r>
              <a:rPr lang="ko-KR" altLang="en-US">
                <a:solidFill>
                  <a:prstClr val="white"/>
                </a:solidFill>
              </a:rPr>
              <a:t>학생관리프로젝트최종</a:t>
            </a:r>
            <a:r>
              <a:rPr lang="en-US" altLang="ko-KR">
                <a:solidFill>
                  <a:prstClr val="white"/>
                </a:solidFill>
              </a:rPr>
              <a:t>.png</a:t>
            </a: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0" name="이등변 삼각형 1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073"/>
            <a:ext cx="9144000" cy="59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0" y="627716"/>
            <a:ext cx="4402895" cy="1781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449" y="649910"/>
            <a:ext cx="4649642" cy="17589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985" y="4531392"/>
            <a:ext cx="4587510" cy="20550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448" y="2441718"/>
            <a:ext cx="4564047" cy="19540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0" y="2446385"/>
            <a:ext cx="4402895" cy="20703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90" y="4531118"/>
            <a:ext cx="4402895" cy="20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–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관계 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17" y="713846"/>
            <a:ext cx="4664983" cy="34183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8" y="3901480"/>
            <a:ext cx="4395696" cy="26922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8" y="617075"/>
            <a:ext cx="4395696" cy="32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4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5164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Ui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흐름도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34" name="이등변 삼각형 33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2"/>
          <p:cNvGrpSpPr>
            <a:grpSpLocks/>
          </p:cNvGrpSpPr>
          <p:nvPr/>
        </p:nvGrpSpPr>
        <p:grpSpPr bwMode="auto">
          <a:xfrm>
            <a:off x="1127738" y="893475"/>
            <a:ext cx="6927850" cy="5476875"/>
            <a:chOff x="636024" y="594000"/>
            <a:chExt cx="7383521" cy="5837327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636024" y="594000"/>
              <a:ext cx="1274013" cy="36039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메인페이지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36024" y="3213183"/>
              <a:ext cx="1274013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리스트 페이지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36024" y="3930582"/>
              <a:ext cx="1274013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제품 상세 페이지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36024" y="4521083"/>
              <a:ext cx="1274013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위시리스트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052158" y="4521083"/>
              <a:ext cx="1274012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장바구니</a:t>
              </a:r>
            </a:p>
          </p:txBody>
        </p:sp>
        <p:cxnSp>
          <p:nvCxnSpPr>
            <p:cNvPr id="42" name="꺾인 연결선 41"/>
            <p:cNvCxnSpPr>
              <a:stCxn id="39" idx="2"/>
              <a:endCxn id="41" idx="0"/>
            </p:cNvCxnSpPr>
            <p:nvPr/>
          </p:nvCxnSpPr>
          <p:spPr>
            <a:xfrm rot="16200000" flipH="1">
              <a:off x="1866043" y="3698808"/>
              <a:ext cx="230109" cy="141444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39" idx="2"/>
              <a:endCxn id="40" idx="0"/>
            </p:cNvCxnSpPr>
            <p:nvPr/>
          </p:nvCxnSpPr>
          <p:spPr>
            <a:xfrm>
              <a:off x="1273877" y="4290974"/>
              <a:ext cx="0" cy="23010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2052158" y="5010065"/>
              <a:ext cx="1274012" cy="3587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 err="1">
                  <a:solidFill>
                    <a:schemeClr val="tx1"/>
                  </a:solidFill>
                </a:rPr>
                <a:t>배송지</a:t>
              </a:r>
              <a:r>
                <a:rPr lang="ko-KR" altLang="en-US" sz="900" dirty="0">
                  <a:solidFill>
                    <a:schemeClr val="tx1"/>
                  </a:solidFill>
                </a:rPr>
                <a:t> 정보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052158" y="5510891"/>
              <a:ext cx="1274012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</a:t>
              </a:r>
            </a:p>
          </p:txBody>
        </p:sp>
        <p:cxnSp>
          <p:nvCxnSpPr>
            <p:cNvPr id="47" name="직선 화살표 연결선 46"/>
            <p:cNvCxnSpPr>
              <a:stCxn id="41" idx="2"/>
              <a:endCxn id="44" idx="0"/>
            </p:cNvCxnSpPr>
            <p:nvPr/>
          </p:nvCxnSpPr>
          <p:spPr>
            <a:xfrm>
              <a:off x="2688319" y="4881474"/>
              <a:ext cx="0" cy="12859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4" idx="2"/>
              <a:endCxn id="46" idx="0"/>
            </p:cNvCxnSpPr>
            <p:nvPr/>
          </p:nvCxnSpPr>
          <p:spPr>
            <a:xfrm>
              <a:off x="2688319" y="5368764"/>
              <a:ext cx="0" cy="1421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>
              <a:endCxn id="38" idx="0"/>
            </p:cNvCxnSpPr>
            <p:nvPr/>
          </p:nvCxnSpPr>
          <p:spPr>
            <a:xfrm>
              <a:off x="1273877" y="954392"/>
              <a:ext cx="0" cy="225879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stCxn id="38" idx="2"/>
              <a:endCxn id="39" idx="0"/>
            </p:cNvCxnSpPr>
            <p:nvPr/>
          </p:nvCxnSpPr>
          <p:spPr>
            <a:xfrm>
              <a:off x="1273877" y="3573575"/>
              <a:ext cx="0" cy="35700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50"/>
            <p:cNvSpPr/>
            <p:nvPr/>
          </p:nvSpPr>
          <p:spPr>
            <a:xfrm>
              <a:off x="3635791" y="4521083"/>
              <a:ext cx="1274012" cy="36039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배송상태</a:t>
              </a:r>
            </a:p>
          </p:txBody>
        </p:sp>
        <p:cxnSp>
          <p:nvCxnSpPr>
            <p:cNvPr id="52" name="꺾인 연결선 51"/>
            <p:cNvCxnSpPr>
              <a:stCxn id="46" idx="3"/>
            </p:cNvCxnSpPr>
            <p:nvPr/>
          </p:nvCxnSpPr>
          <p:spPr>
            <a:xfrm flipV="1">
              <a:off x="3326170" y="4700433"/>
              <a:ext cx="309621" cy="989807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3635791" y="5118351"/>
              <a:ext cx="1274012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주문취소</a:t>
              </a: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5038389" y="5118351"/>
              <a:ext cx="1274013" cy="36039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반품</a:t>
              </a:r>
            </a:p>
          </p:txBody>
        </p:sp>
        <p:cxnSp>
          <p:nvCxnSpPr>
            <p:cNvPr id="55" name="직선 화살표 연결선 54"/>
            <p:cNvCxnSpPr>
              <a:endCxn id="53" idx="0"/>
            </p:cNvCxnSpPr>
            <p:nvPr/>
          </p:nvCxnSpPr>
          <p:spPr>
            <a:xfrm>
              <a:off x="4273643" y="4881474"/>
              <a:ext cx="0" cy="23687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꺾인 연결선 55"/>
            <p:cNvCxnSpPr/>
            <p:nvPr/>
          </p:nvCxnSpPr>
          <p:spPr>
            <a:xfrm rot="16200000" flipH="1">
              <a:off x="4856504" y="4298613"/>
              <a:ext cx="236877" cy="14025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/>
            <p:cNvSpPr/>
            <p:nvPr/>
          </p:nvSpPr>
          <p:spPr>
            <a:xfrm>
              <a:off x="2140138" y="594000"/>
              <a:ext cx="1274012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로그인</a:t>
              </a:r>
            </a:p>
          </p:txBody>
        </p:sp>
        <p:cxnSp>
          <p:nvCxnSpPr>
            <p:cNvPr id="58" name="직선 화살표 연결선 57"/>
            <p:cNvCxnSpPr>
              <a:endCxn id="57" idx="1"/>
            </p:cNvCxnSpPr>
            <p:nvPr/>
          </p:nvCxnSpPr>
          <p:spPr>
            <a:xfrm>
              <a:off x="1910037" y="773350"/>
              <a:ext cx="230101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/>
            <p:cNvSpPr/>
            <p:nvPr/>
          </p:nvSpPr>
          <p:spPr>
            <a:xfrm>
              <a:off x="3639175" y="594000"/>
              <a:ext cx="1274012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아이디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비밀번호 찾기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639175" y="1055911"/>
              <a:ext cx="1274012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회원가입</a:t>
              </a:r>
            </a:p>
          </p:txBody>
        </p:sp>
        <p:cxnSp>
          <p:nvCxnSpPr>
            <p:cNvPr id="61" name="직선 화살표 연결선 60"/>
            <p:cNvCxnSpPr>
              <a:stCxn id="57" idx="3"/>
              <a:endCxn id="59" idx="1"/>
            </p:cNvCxnSpPr>
            <p:nvPr/>
          </p:nvCxnSpPr>
          <p:spPr>
            <a:xfrm>
              <a:off x="3414150" y="773350"/>
              <a:ext cx="22502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61"/>
            <p:cNvCxnSpPr>
              <a:stCxn id="57" idx="3"/>
              <a:endCxn id="60" idx="1"/>
            </p:cNvCxnSpPr>
            <p:nvPr/>
          </p:nvCxnSpPr>
          <p:spPr>
            <a:xfrm>
              <a:off x="3414150" y="773350"/>
              <a:ext cx="225025" cy="4636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5143288" y="1055911"/>
              <a:ext cx="1274013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가입여부 확인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143288" y="2152313"/>
              <a:ext cx="1274013" cy="358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회원정보 입력</a:t>
              </a:r>
            </a:p>
          </p:txBody>
        </p:sp>
        <p:cxnSp>
          <p:nvCxnSpPr>
            <p:cNvPr id="65" name="직선 화살표 연결선 64"/>
            <p:cNvCxnSpPr>
              <a:stCxn id="60" idx="3"/>
              <a:endCxn id="63" idx="1"/>
            </p:cNvCxnSpPr>
            <p:nvPr/>
          </p:nvCxnSpPr>
          <p:spPr>
            <a:xfrm>
              <a:off x="4913187" y="1236952"/>
              <a:ext cx="230101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63" idx="2"/>
              <a:endCxn id="75" idx="0"/>
            </p:cNvCxnSpPr>
            <p:nvPr/>
          </p:nvCxnSpPr>
          <p:spPr>
            <a:xfrm>
              <a:off x="5779448" y="1416302"/>
              <a:ext cx="0" cy="1844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5143288" y="2702206"/>
              <a:ext cx="1274013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회원가입 완료</a:t>
              </a:r>
            </a:p>
          </p:txBody>
        </p:sp>
        <p:cxnSp>
          <p:nvCxnSpPr>
            <p:cNvPr id="68" name="직선 화살표 연결선 67"/>
            <p:cNvCxnSpPr>
              <a:stCxn id="64" idx="2"/>
              <a:endCxn id="67" idx="0"/>
            </p:cNvCxnSpPr>
            <p:nvPr/>
          </p:nvCxnSpPr>
          <p:spPr>
            <a:xfrm>
              <a:off x="5779448" y="2511013"/>
              <a:ext cx="0" cy="19119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/>
            <p:cNvSpPr/>
            <p:nvPr/>
          </p:nvSpPr>
          <p:spPr>
            <a:xfrm>
              <a:off x="2140138" y="2443333"/>
              <a:ext cx="1274012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고객센터</a:t>
              </a:r>
            </a:p>
          </p:txBody>
        </p:sp>
        <p:cxnSp>
          <p:nvCxnSpPr>
            <p:cNvPr id="70" name="꺾인 연결선 69"/>
            <p:cNvCxnSpPr>
              <a:endCxn id="69" idx="1"/>
            </p:cNvCxnSpPr>
            <p:nvPr/>
          </p:nvCxnSpPr>
          <p:spPr>
            <a:xfrm>
              <a:off x="1910037" y="773350"/>
              <a:ext cx="230101" cy="185102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/>
            <p:cNvSpPr/>
            <p:nvPr/>
          </p:nvSpPr>
          <p:spPr>
            <a:xfrm>
              <a:off x="2140138" y="1903592"/>
              <a:ext cx="1274012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이용안내</a:t>
              </a:r>
            </a:p>
          </p:txBody>
        </p:sp>
        <p:cxnSp>
          <p:nvCxnSpPr>
            <p:cNvPr id="74" name="꺾인 연결선 73"/>
            <p:cNvCxnSpPr>
              <a:endCxn id="71" idx="1"/>
            </p:cNvCxnSpPr>
            <p:nvPr/>
          </p:nvCxnSpPr>
          <p:spPr>
            <a:xfrm>
              <a:off x="1910037" y="773350"/>
              <a:ext cx="230101" cy="130959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5143288" y="1600728"/>
              <a:ext cx="1274013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약관동의</a:t>
              </a:r>
            </a:p>
          </p:txBody>
        </p:sp>
        <p:cxnSp>
          <p:nvCxnSpPr>
            <p:cNvPr id="76" name="직선 화살표 연결선 75"/>
            <p:cNvCxnSpPr>
              <a:stCxn id="75" idx="2"/>
              <a:endCxn id="64" idx="0"/>
            </p:cNvCxnSpPr>
            <p:nvPr/>
          </p:nvCxnSpPr>
          <p:spPr>
            <a:xfrm>
              <a:off x="5779448" y="1961119"/>
              <a:ext cx="0" cy="19119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/>
            <p:cNvSpPr/>
            <p:nvPr/>
          </p:nvSpPr>
          <p:spPr>
            <a:xfrm>
              <a:off x="2052158" y="6070936"/>
              <a:ext cx="1274012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주문내역</a:t>
              </a:r>
            </a:p>
          </p:txBody>
        </p:sp>
        <p:cxnSp>
          <p:nvCxnSpPr>
            <p:cNvPr id="78" name="직선 화살표 연결선 77"/>
            <p:cNvCxnSpPr>
              <a:stCxn id="46" idx="2"/>
              <a:endCxn id="77" idx="0"/>
            </p:cNvCxnSpPr>
            <p:nvPr/>
          </p:nvCxnSpPr>
          <p:spPr>
            <a:xfrm>
              <a:off x="2688319" y="5871283"/>
              <a:ext cx="0" cy="19965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6745533" y="2702206"/>
              <a:ext cx="1274012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마이페이지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5143288" y="3282555"/>
              <a:ext cx="1274013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회원정보 수정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644250" y="2443333"/>
              <a:ext cx="1274013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문의 내역</a:t>
              </a:r>
            </a:p>
          </p:txBody>
        </p:sp>
        <p:cxnSp>
          <p:nvCxnSpPr>
            <p:cNvPr id="82" name="직선 화살표 연결선 81"/>
            <p:cNvCxnSpPr>
              <a:stCxn id="69" idx="3"/>
              <a:endCxn id="81" idx="1"/>
            </p:cNvCxnSpPr>
            <p:nvPr/>
          </p:nvCxnSpPr>
          <p:spPr>
            <a:xfrm>
              <a:off x="3414150" y="2624375"/>
              <a:ext cx="230101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>
              <a:stCxn id="67" idx="2"/>
              <a:endCxn id="80" idx="0"/>
            </p:cNvCxnSpPr>
            <p:nvPr/>
          </p:nvCxnSpPr>
          <p:spPr>
            <a:xfrm>
              <a:off x="5779448" y="3062598"/>
              <a:ext cx="0" cy="21995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>
              <a:stCxn id="77" idx="3"/>
              <a:endCxn id="79" idx="2"/>
            </p:cNvCxnSpPr>
            <p:nvPr/>
          </p:nvCxnSpPr>
          <p:spPr>
            <a:xfrm flipV="1">
              <a:off x="3326170" y="3062598"/>
              <a:ext cx="4055523" cy="3189380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꺾인 연결선 85"/>
            <p:cNvCxnSpPr>
              <a:stCxn id="80" idx="2"/>
              <a:endCxn id="79" idx="2"/>
            </p:cNvCxnSpPr>
            <p:nvPr/>
          </p:nvCxnSpPr>
          <p:spPr>
            <a:xfrm rot="5400000" flipH="1" flipV="1">
              <a:off x="6290397" y="2551649"/>
              <a:ext cx="580348" cy="1602245"/>
            </a:xfrm>
            <a:prstGeom prst="bentConnector3">
              <a:avLst>
                <a:gd name="adj1" fmla="val -3940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 86"/>
            <p:cNvCxnSpPr>
              <a:stCxn id="81" idx="2"/>
              <a:endCxn id="79" idx="2"/>
            </p:cNvCxnSpPr>
            <p:nvPr/>
          </p:nvCxnSpPr>
          <p:spPr>
            <a:xfrm rot="16200000" flipH="1">
              <a:off x="5702462" y="1383366"/>
              <a:ext cx="258873" cy="3099590"/>
            </a:xfrm>
            <a:prstGeom prst="bentConnector3">
              <a:avLst>
                <a:gd name="adj1" fmla="val 477253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941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2476</TotalTime>
  <Words>1046</Words>
  <Application>Microsoft Office PowerPoint</Application>
  <PresentationFormat>화면 슬라이드 쇼(4:3)</PresentationFormat>
  <Paragraphs>492</Paragraphs>
  <Slides>58</Slides>
  <Notes>58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4" baseType="lpstr">
      <vt:lpstr>HY신명조</vt:lpstr>
      <vt:lpstr>HY헤드라인M</vt:lpstr>
      <vt:lpstr>맑은 고딕</vt:lpstr>
      <vt:lpstr>문체부 돋음체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lenovo</cp:lastModifiedBy>
  <cp:revision>229</cp:revision>
  <dcterms:created xsi:type="dcterms:W3CDTF">2016-11-03T20:47:04Z</dcterms:created>
  <dcterms:modified xsi:type="dcterms:W3CDTF">2021-07-13T12:43:43Z</dcterms:modified>
</cp:coreProperties>
</file>